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Roboto" panose="020B0604020202020204" charset="0"/>
      <p:regular r:id="rId20"/>
      <p:bold r:id="rId21"/>
      <p:italic r:id="rId22"/>
      <p:boldItalic r:id="rId23"/>
    </p:embeddedFont>
    <p:embeddedFont>
      <p:font typeface="Rambla" panose="020B0604020202020204" charset="0"/>
      <p:regular r:id="rId24"/>
      <p:bold r:id="rId25"/>
      <p:italic r:id="rId26"/>
      <p:boldItalic r:id="rId27"/>
    </p:embeddedFont>
    <p:embeddedFont>
      <p:font typeface="Verdana" panose="020B0604030504040204" pitchFamily="3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-102" y="-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908449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cdfac70bc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cdfac70bc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the students get started on their homework, should take the rest of class and if they get done early have them share their schools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cdfac70bc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cdfac70bc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cdfac70bc_0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cdfac70bc_0_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cdfac70bc_0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5cdfac70bc_0_2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cdfac70bc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5cdfac70bc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cdfac70bc_0_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5cdfac70bc_0_2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cdfac70bc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5cdfac70bc_0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5cdfac70bc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5cdfac70bc_0_2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cdfac70b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cdfac70b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cdfac70bc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cdfac70bc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cdfac70bc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cdfac70bc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cdfac70bc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cdfac70bc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cdfac70bc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cdfac70bc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cdfac70bc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5cdfac70bc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cdfac70bc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5cdfac70bc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cdfac70bc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cdfac70bc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Becoming a Veterinarian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	</a:t>
            </a:r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body" idx="1"/>
          </p:nvPr>
        </p:nvSpPr>
        <p:spPr>
          <a:xfrm>
            <a:off x="311700" y="1070600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Find a veterinary school of your choosing. Everyone at your table must pick a different school and the school does NOT have to be from my top ten list.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Answer the following </a:t>
            </a:r>
            <a:r>
              <a:rPr lang="en" dirty="0" smtClean="0"/>
              <a:t>questions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Location- </a:t>
            </a:r>
            <a:r>
              <a:rPr lang="en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is your vet school located</a:t>
            </a: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pre-veterinary requirements</a:t>
            </a: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costs for in-state vs. out-of-state</a:t>
            </a: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size of class accepted each year</a:t>
            </a:r>
            <a:endParaRPr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WICHE contract with Arizona ?</a:t>
            </a: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Becoming a Vet Tech</a:t>
            </a:r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title"/>
          </p:nvPr>
        </p:nvSpPr>
        <p:spPr>
          <a:xfrm>
            <a:off x="311700" y="269475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Education</a:t>
            </a:r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body" idx="1"/>
          </p:nvPr>
        </p:nvSpPr>
        <p:spPr>
          <a:xfrm>
            <a:off x="358525" y="765750"/>
            <a:ext cx="8520600" cy="36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graduate from an AVMA accredited veterinary technician program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Arizona currently has 5 accredited programs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AVMA accredited veterinary technician programs must be a 2yr Post High School program.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Arizona they are called CVTs….certified veterinary technicians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states call them RVTs or LVTs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CVTEA  (Committee on Veterinary Technician Education Activities)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body within the AVMA that accredits veterinary technician programs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 handout on the committee and Standards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 handout on the categories of accreditation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NAVTA ( North American Veterinary Technician Association)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parent organization for technicians  (like AVMA is to veterinarians)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the body that approves veterinary technician specialties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Restrictions</a:t>
            </a:r>
            <a:endParaRPr/>
          </a:p>
        </p:txBody>
      </p:sp>
      <p:sp>
        <p:nvSpPr>
          <p:cNvPr id="157" name="Google Shape;157;p2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Arizona, CVTs can do all </a:t>
            </a:r>
            <a:r>
              <a:rPr lang="en"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</a:t>
            </a: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following…..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 surgery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prescribe drugs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 a diagnosis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 a prognosis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Licensure</a:t>
            </a:r>
            <a:endParaRPr/>
          </a:p>
        </p:txBody>
      </p:sp>
      <p:sp>
        <p:nvSpPr>
          <p:cNvPr id="163" name="Google Shape;163;p2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proof of graduation from an AVMA  accredited veterinary technician program.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pass the VTNE (Veterinary Technician National Exam)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0" lvl="0" indent="-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		a.  new rule as of January 2011, that you have to be a graduate from an AVMA accredited veterinary technician program before you can take the VTNE.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pass the state exam where they wish to work.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renewal every 2 years, but need 10 hours of continuing education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Arizona Veterinary Medical Examining Board</a:t>
            </a:r>
            <a:endParaRPr/>
          </a:p>
        </p:txBody>
      </p:sp>
      <p:sp>
        <p:nvSpPr>
          <p:cNvPr id="169" name="Google Shape;169;p27"/>
          <p:cNvSpPr txBox="1">
            <a:spLocks noGrp="1"/>
          </p:cNvSpPr>
          <p:nvPr>
            <p:ph type="body" idx="1"/>
          </p:nvPr>
        </p:nvSpPr>
        <p:spPr>
          <a:xfrm>
            <a:off x="311700" y="964850"/>
            <a:ext cx="8520600" cy="38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lphaUcPeriod"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Purpose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enforce the Az Statutes and Rules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protect the public and ensure the health and safety of their animals.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“Police Agency” for the veterinary profession.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Investigate complaints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lphaL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official hearings monthly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lphaL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options are….1)  dismiss the complaint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arenR" startAt="2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suspend a license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arenR" startAt="2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place the licensee on probation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arenR" startAt="2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fine “non-licensed” practitioners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arenR" startAt="2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 order a “Cease and Desist”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Non-licensed practitioners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lphaL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DVM must be involved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lphaL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Equine dentists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lphaL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Chirpractors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lphaL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Massage therapists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lphaL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Acupuncturists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lphaL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of the alternative therapies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6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6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Composition</a:t>
            </a:r>
            <a:endParaRPr/>
          </a:p>
        </p:txBody>
      </p:sp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Nine members appointed by the Governor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DVMs  = 5  and Public members = 4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Terms are for 5 years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 number 2</a:t>
            </a:r>
            <a:endParaRPr/>
          </a:p>
        </p:txBody>
      </p:sp>
      <p:sp>
        <p:nvSpPr>
          <p:cNvPr id="181" name="Google Shape;181;p2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Find a program that offers a Veterinary Technician route and answer the following </a:t>
            </a:r>
            <a:r>
              <a:rPr lang="en"/>
              <a:t>questions</a:t>
            </a:r>
            <a:r>
              <a:rPr lang="en" smtClean="0"/>
              <a:t>: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UcPeriod"/>
            </a:pPr>
            <a:r>
              <a:rPr lang="en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Reports on Technicians Programs must include….</a:t>
            </a:r>
            <a:endParaRPr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location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costs per year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class size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admission policies</a:t>
            </a:r>
            <a:endParaRPr sz="18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starting salary in Arizona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Think, pair, share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What do you think it takes to become a veterinarian/ medical doctor?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Pre- Vet Requirements</a:t>
            </a:r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varies with each veterinary school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 the requirements the vet school needs before you apply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usually takes 4 years to complete pre-vet requirements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minimum GPA is 3.2 for most schools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914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311700" y="1664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 Process</a:t>
            </a:r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311700" y="774200"/>
            <a:ext cx="8520600" cy="37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centralized application company…can apply to several, but each one costs 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schools generally accept one class per year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currently 30 AVMA accredited veterinary schools in the US.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approximately 10-15 applicants per opening in the class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rabi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WICHE   (Western Interstate Commission for Higher Education)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AutoNum type="alphaLcPeriod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organization which contracts with states that have a professional school so that they will accept a set number of Arizona residents at in-state tuition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AVMA</a:t>
            </a:r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 Veterinary Medical Association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+80,000 veterinarians are members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parent organization of the profession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several Councils and Committees that have specific functions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COE (Council on Education) is a body within the AVMA that accredits veterinary schools.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Manual of Standards that must be met 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Veterinary schools are up for re-accreditation every 7 years.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COE also has accredited veterinary schools in Australia, Canada, England and Scotland.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Veterinary School</a:t>
            </a: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311700" y="967550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Typically takes 4 years to complete.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DVM  (Doctor of Veterinary Medicine) is the degree in 27 schools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VMD is the degree in one school 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salary for starting veterinarians vs. school debt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2015 US figures were approximately $74,000 salary and $250,000 debt.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rabi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Graduate veterinarians each year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approximately 3000 graduates each year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one-third go into private practice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one-third go into an internship program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AutoNum type="alphaLcPeriod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one-third go into industry, military, government, etc.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Licensing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311700" y="947425"/>
            <a:ext cx="8520600" cy="37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Must graduate from an AVMA accredited veterinary school with a DVM or VMD.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Must pass the NAVLE (North American Veterinary Licensing Exam) which is the national exam for veterinarians..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Must pass the state licensing exam as well for each state….they are different in every state.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Foreign graduates…..who graduate from a non AVMA accredited school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lphaL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pathways to gain licensure in US.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arenR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ECFVG 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lphaLcParenR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administered by the AVMA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lphaLcParenR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English proficiency exam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lphaLcParenR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CPE  (Clinical Proficiency Exam)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lphaLcParenR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can spend 1 year at an accredited veterinary school instead of CPE.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0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arenR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PAVE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lphaLcParenR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administered by the AAVSB ( American Association of Veterinary State Boards)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lphaLcParenR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similar exam as the ECFVG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rabi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Renewal of license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4859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AutoNum type="alphaLcPeriod"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Arizona license is good for 2 years, but must have 20 hours of continuing education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6576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1836"/>
              <a:buFont typeface="Noto Sans Symbols"/>
              <a:buChar char="▶"/>
            </a:pPr>
            <a:r>
              <a:rPr lang="en" sz="270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Your turn to think!</a:t>
            </a:r>
            <a:endParaRPr sz="2700">
              <a:solidFill>
                <a:srgbClr val="00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1792" lvl="1" indent="-22860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SzPts val="2300"/>
              <a:buFont typeface="Verdana"/>
              <a:buChar char="◦"/>
            </a:pPr>
            <a:r>
              <a:rPr lang="en" sz="230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Make a list at your table of what you think the top ten Veterinary Schools in the country are!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body" idx="1"/>
          </p:nvPr>
        </p:nvSpPr>
        <p:spPr>
          <a:xfrm>
            <a:off x="480325" y="410000"/>
            <a:ext cx="8520600" cy="41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21792" lvl="1" indent="-19685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SzPts val="1800"/>
              <a:buFont typeface="Verdana"/>
              <a:buChar char="◦"/>
            </a:pPr>
            <a:r>
              <a:rPr lang="en" sz="230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10. Tufts University</a:t>
            </a:r>
            <a:endParaRPr sz="2300">
              <a:solidFill>
                <a:srgbClr val="00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1792" lvl="1" indent="-19685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SzPts val="1800"/>
              <a:buFont typeface="Verdana"/>
              <a:buChar char="◦"/>
            </a:pPr>
            <a:r>
              <a:rPr lang="en" sz="230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9. University of Minnesota</a:t>
            </a:r>
            <a:endParaRPr sz="2300">
              <a:solidFill>
                <a:srgbClr val="00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1792" lvl="1" indent="-19685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SzPts val="1800"/>
              <a:buFont typeface="Verdana"/>
              <a:buChar char="◦"/>
            </a:pPr>
            <a:r>
              <a:rPr lang="en" sz="230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8. University of Pennsylvania</a:t>
            </a:r>
            <a:endParaRPr sz="2300">
              <a:solidFill>
                <a:srgbClr val="00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1792" lvl="1" indent="-19685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SzPts val="1800"/>
              <a:buFont typeface="Verdana"/>
              <a:buChar char="◦"/>
            </a:pPr>
            <a:r>
              <a:rPr lang="en" sz="230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7. Texas A&amp;M</a:t>
            </a:r>
            <a:endParaRPr sz="2300">
              <a:solidFill>
                <a:srgbClr val="00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1792" lvl="1" indent="-19685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SzPts val="1800"/>
              <a:buFont typeface="Verdana"/>
              <a:buChar char="◦"/>
            </a:pPr>
            <a:r>
              <a:rPr lang="en" sz="230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6. University of Wisconsin</a:t>
            </a:r>
            <a:endParaRPr sz="2300">
              <a:solidFill>
                <a:srgbClr val="00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1792" lvl="1" indent="-19685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SzPts val="1800"/>
              <a:buFont typeface="Verdana"/>
              <a:buChar char="◦"/>
            </a:pPr>
            <a:r>
              <a:rPr lang="en" sz="230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5. Ohio State University</a:t>
            </a:r>
            <a:endParaRPr sz="2300">
              <a:solidFill>
                <a:srgbClr val="00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1792" lvl="1" indent="-19685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SzPts val="1800"/>
              <a:buFont typeface="Verdana"/>
              <a:buChar char="◦"/>
            </a:pPr>
            <a:r>
              <a:rPr lang="en" sz="230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4. North Carolina State</a:t>
            </a:r>
            <a:endParaRPr sz="2300">
              <a:solidFill>
                <a:srgbClr val="00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1792" lvl="1" indent="-19685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SzPts val="1800"/>
              <a:buFont typeface="Verdana"/>
              <a:buChar char="◦"/>
            </a:pPr>
            <a:r>
              <a:rPr lang="en" sz="230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3. Colorado State University</a:t>
            </a:r>
            <a:endParaRPr sz="2300">
              <a:solidFill>
                <a:srgbClr val="00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1792" lvl="1" indent="-19685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SzPts val="1800"/>
              <a:buFont typeface="Verdana"/>
              <a:buChar char="◦"/>
            </a:pPr>
            <a:r>
              <a:rPr lang="en" sz="230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2. Cornell</a:t>
            </a:r>
            <a:endParaRPr sz="2300">
              <a:solidFill>
                <a:srgbClr val="00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1792" lvl="1" indent="-19685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rgbClr val="2DA2BF"/>
              </a:buClr>
              <a:buSzPts val="1800"/>
              <a:buFont typeface="Verdana"/>
              <a:buChar char="◦"/>
            </a:pPr>
            <a:r>
              <a:rPr lang="en" sz="230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1. University of California- Davis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875</Words>
  <Application>Microsoft Office PowerPoint</Application>
  <PresentationFormat>On-screen Show (16:9)</PresentationFormat>
  <Paragraphs>133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Roboto</vt:lpstr>
      <vt:lpstr>Times New Roman</vt:lpstr>
      <vt:lpstr>Rambla</vt:lpstr>
      <vt:lpstr>Noto Sans Symbols</vt:lpstr>
      <vt:lpstr>Verdana</vt:lpstr>
      <vt:lpstr>Geometric</vt:lpstr>
      <vt:lpstr>Becoming a Veterinarian</vt:lpstr>
      <vt:lpstr>Think, pair, share</vt:lpstr>
      <vt:lpstr>Pre- Vet Requirements</vt:lpstr>
      <vt:lpstr>Application Process</vt:lpstr>
      <vt:lpstr>AVMA</vt:lpstr>
      <vt:lpstr>Veterinary School</vt:lpstr>
      <vt:lpstr>Licensing</vt:lpstr>
      <vt:lpstr>PowerPoint Presentation</vt:lpstr>
      <vt:lpstr>PowerPoint Presentation</vt:lpstr>
      <vt:lpstr>Homework </vt:lpstr>
      <vt:lpstr>Becoming a Vet Tech</vt:lpstr>
      <vt:lpstr>Education</vt:lpstr>
      <vt:lpstr>Restrictions</vt:lpstr>
      <vt:lpstr>Licensure</vt:lpstr>
      <vt:lpstr>Arizona Veterinary Medical Examining Board</vt:lpstr>
      <vt:lpstr>Composition</vt:lpstr>
      <vt:lpstr>Homework number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a Veterinarian</dc:title>
  <dc:creator>Randi Evans</dc:creator>
  <cp:lastModifiedBy>Randi Evans</cp:lastModifiedBy>
  <cp:revision>1</cp:revision>
  <dcterms:modified xsi:type="dcterms:W3CDTF">2019-08-22T21:25:22Z</dcterms:modified>
</cp:coreProperties>
</file>